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5D8A51E-1BBA-4C36-9A11-EC4BD0D952E0}">
  <a:tblStyle styleId="{F5D8A51E-1BBA-4C36-9A11-EC4BD0D952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4012b8ff1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4012b8ff1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012b8ff1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012b8ff1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4082a8a9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4082a8a9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4012b8ff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4012b8ff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4082a8a9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4082a8a9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4012b8ff1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4012b8ff1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012b8ff1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012b8ff1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05ce7e46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05ce7e46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05ce7e467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05ce7e467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1.jpg"/><Relationship Id="rId6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79650" y="260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</a:rPr>
              <a:t>Secrets of Avoiding Flight </a:t>
            </a:r>
            <a:r>
              <a:rPr lang="en" sz="4800">
                <a:solidFill>
                  <a:schemeClr val="dk1"/>
                </a:solidFill>
              </a:rPr>
              <a:t>Delays at NYC</a:t>
            </a:r>
            <a:endParaRPr sz="4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1"/>
                </a:solidFill>
              </a:rPr>
              <a:t>Group 18</a:t>
            </a:r>
            <a:endParaRPr i="1"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1"/>
                </a:solidFill>
              </a:rPr>
              <a:t>October 25, 2019</a:t>
            </a:r>
            <a:endParaRPr i="1" sz="2400">
              <a:solidFill>
                <a:schemeClr val="dk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675" y="2744375"/>
            <a:ext cx="4211700" cy="22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9100" y="3587425"/>
            <a:ext cx="691150" cy="135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75" y="152400"/>
            <a:ext cx="808729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 :) </a:t>
            </a:r>
            <a:endParaRPr sz="7200"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96" y="801850"/>
            <a:ext cx="3186827" cy="2392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2100" y="801850"/>
            <a:ext cx="4617902" cy="222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44400" y="789125"/>
            <a:ext cx="6401400" cy="3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1. NYC Airports general analysis (definition of delays and airport characteristics how many passengers, destinations bla bla; ) - Sinem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2. Time based analysis of delays (time, day, month, season, outliers based on time)-Mia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3. Comparing airports under the same weather/ event?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4. Comparing airlines for NYC airport, especially for the worst one, compared with the general rank of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(hypothesis testing to see if there are significant difference; pay attention to outliers if interesting)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63" name="Google Shape;63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{F5D8A51E-1BBA-4C36-9A11-EC4BD0D952E0}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4" name="Google Shape;64;p14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" name="Google Shape;66;p14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Team Members</a:t>
            </a:r>
            <a:endParaRPr i="1" sz="3000">
              <a:solidFill>
                <a:srgbClr val="FFFFFF"/>
              </a:solidFill>
            </a:endParaRPr>
          </a:p>
        </p:txBody>
      </p:sp>
      <p:sp>
        <p:nvSpPr>
          <p:cNvPr id="73" name="Google Shape;73;p15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Jianing Lu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4" name="Google Shape;74;p15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PhD student in Computational Chemistry at New York University 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5" name="Google Shape;75;p15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Mengya (Mia) Hu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6" name="Google Shape;76;p15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Sonal Savaliya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PhD student in Mechanical &amp; Aerospace Engineering at Princeton University</a:t>
            </a:r>
            <a:endParaRPr sz="1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8" name="Google Shape;78;p15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MS Computer Science, Pace University 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9" name="Google Shape;79;p15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Sinem Uysal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0" name="Google Shape;80;p15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PhD student at Operations Research and Financial Engineering at Princeton University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7825" y="1363000"/>
            <a:ext cx="1429432" cy="1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213" y="1503763"/>
            <a:ext cx="2107125" cy="14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725" y="1308149"/>
            <a:ext cx="2022301" cy="179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6">
            <a:alphaModFix/>
          </a:blip>
          <a:srcRect b="0" l="10203" r="10203" t="9420"/>
          <a:stretch/>
        </p:blipFill>
        <p:spPr>
          <a:xfrm>
            <a:off x="2733099" y="1334650"/>
            <a:ext cx="1578029" cy="1795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Picture Analytics of NYC airports</a:t>
            </a:r>
            <a:endParaRPr/>
          </a:p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Sinem</a:t>
            </a:r>
            <a:endParaRPr/>
          </a:p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Delay definition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NYC airport </a:t>
            </a:r>
            <a:r>
              <a:rPr lang="en"/>
              <a:t>qualitative</a:t>
            </a:r>
            <a:r>
              <a:rPr lang="en"/>
              <a:t> characteristics - passenger number, routes, size , yearly number of flights	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Delay comparison - time, frequency, breakdown (explanation of these groups)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Delays among different routes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based analysis of delays </a:t>
            </a:r>
            <a:endParaRPr/>
          </a:p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Mia</a:t>
            </a:r>
            <a:endParaRPr/>
          </a:p>
        </p:txBody>
      </p:sp>
      <p:sp>
        <p:nvSpPr>
          <p:cNvPr id="98" name="Google Shape;98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Time based analysis of delays (time, day, month, season, outliers based on time)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Type Analysis</a:t>
            </a:r>
            <a:endParaRPr/>
          </a:p>
        </p:txBody>
      </p:sp>
      <p:sp>
        <p:nvSpPr>
          <p:cNvPr id="104" name="Google Shape;104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Sonal</a:t>
            </a:r>
            <a:endParaRPr/>
          </a:p>
        </p:txBody>
      </p:sp>
      <p:sp>
        <p:nvSpPr>
          <p:cNvPr id="105" name="Google Shape;105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Worst weather type that affects airline delays in NYC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Airline delays with weather types per Airport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Weather delays frequency per month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Airline?</a:t>
            </a:r>
            <a:endParaRPr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Jianing</a:t>
            </a:r>
            <a:endParaRPr/>
          </a:p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Airline rank in 2017. But which one is the best in New York City?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Compare different airlines in different airport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Compare airline performance on different time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63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Airline in NYC Airports</a:t>
            </a:r>
            <a:endParaRPr sz="2400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550" y="1065625"/>
            <a:ext cx="5938174" cy="37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550" y="1020625"/>
            <a:ext cx="2296051" cy="292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/>
        </p:nvSpPr>
        <p:spPr>
          <a:xfrm>
            <a:off x="242800" y="636013"/>
            <a:ext cx="3159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Airline Ranking in 2017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559550" y="4264725"/>
            <a:ext cx="29811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80000"/>
                </a:solidFill>
              </a:rPr>
              <a:t>How about NYC airports?</a:t>
            </a:r>
            <a:endParaRPr b="1">
              <a:solidFill>
                <a:srgbClr val="980000"/>
              </a:solidFill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4401600" y="681025"/>
            <a:ext cx="44307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Airline Ranking based on Delay Percentage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7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</a:rPr>
              <a:t>Airline in NYC Airports: </a:t>
            </a:r>
            <a:endParaRPr sz="2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75" y="950825"/>
            <a:ext cx="8138925" cy="29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